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51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9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44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6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3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169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01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63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59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1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02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FECF-B56F-4AB2-89BB-3E845FA6243D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C2BA-33CB-48CF-821C-7C056DF8D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4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96" y="0"/>
            <a:ext cx="7987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83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014412"/>
            <a:ext cx="91725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2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79" y="0"/>
            <a:ext cx="7495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52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47775"/>
            <a:ext cx="94488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63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90487"/>
            <a:ext cx="94583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7" y="352425"/>
            <a:ext cx="97250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4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361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804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8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41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3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1181100"/>
            <a:ext cx="98583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03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301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003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89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47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84" y="0"/>
            <a:ext cx="8217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1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37" y="566737"/>
            <a:ext cx="96107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0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92" y="0"/>
            <a:ext cx="7776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2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143000"/>
            <a:ext cx="96202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2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86" y="0"/>
            <a:ext cx="7012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1371600"/>
            <a:ext cx="96488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4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64" y="0"/>
            <a:ext cx="8074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50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2022-12-27T02:25:13Z</dcterms:created>
  <dcterms:modified xsi:type="dcterms:W3CDTF">2022-12-27T02:26:10Z</dcterms:modified>
</cp:coreProperties>
</file>